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8"/>
      <p:bold r:id="rId9"/>
      <p:italic r:id="rId10"/>
      <p:boldItalic r:id="rId11"/>
    </p:embeddedFont>
    <p:embeddedFont>
      <p:font typeface="Montserrat Black" panose="00000A00000000000000" pitchFamily="2" charset="-52"/>
      <p:bold r:id="rId12"/>
      <p:boldItalic r:id="rId13"/>
    </p:embeddedFont>
    <p:embeddedFont>
      <p:font typeface="Montserrat ExtraBold" panose="00000900000000000000" pitchFamily="2" charset="-52"/>
      <p:bold r:id="rId14"/>
      <p:boldItalic r:id="rId15"/>
    </p:embeddedFont>
    <p:embeddedFont>
      <p:font typeface="Montserrat Medium" panose="00000600000000000000" pitchFamily="2" charset="-52"/>
      <p:regular r:id="rId16"/>
      <p:bold r:id="rId17"/>
      <p:italic r:id="rId18"/>
      <p:boldItalic r:id="rId19"/>
    </p:embeddedFont>
    <p:embeddedFont>
      <p:font typeface="Montserrat SemiBold" panose="00000700000000000000" pitchFamily="2" charset="-52"/>
      <p:regular r:id="rId20"/>
      <p:bold r:id="rId21"/>
      <p:italic r:id="rId22"/>
      <p:boldItalic r:id="rId23"/>
    </p:embeddedFont>
    <p:embeddedFont>
      <p:font typeface="Playfair Display" panose="00000500000000000000" pitchFamily="2" charset="-52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34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tableStyles" Target="tableStyles.xml"/><Relationship Id="rId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829e72b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24829e72b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829e72bf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4829e72bf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829e72bf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g24829e72bf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829e72bf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24829e72bf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Разделитель «Новая тема»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l="-11184" t="60" r="-21335" b="-59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Разделитель «Работа на платформе»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Сетка Май 2021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4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" name="Google Shape;8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Демонстрация работы в редакторе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l="-3199" t="3865" b="-6398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Разделитель «Обсуждение»">
    <p:bg>
      <p:bgPr>
        <a:solidFill>
          <a:schemeClr val="accent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3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Обсуждение. Заголовок. Текст.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t="-2827" r="-33743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Новая тема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3"/>
          <p:cNvPicPr preferRelativeResize="0"/>
          <p:nvPr/>
        </p:nvPicPr>
        <p:blipFill rotWithShape="1">
          <a:blip r:embed="rId2">
            <a:alphaModFix/>
          </a:blip>
          <a:srcRect l="-12762" t="-10338" r="-44222" b="-1306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Работа на платформе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2">
            <a:alphaModFix/>
          </a:blip>
          <a:srcRect t="-440" r="-17813" b="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Разделитель «Завершение урока»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Завершение урока. Заголовок. Текст.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300" r="-30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Разделитель «Повторение»">
    <p:bg>
      <p:bgPr>
        <a:solidFill>
          <a:schemeClr val="accen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3">
            <a:alphaModFix/>
          </a:blip>
          <a:srcRect t="1900" r="-8236" b="-1899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Разделитель «Групповая работа»">
    <p:bg>
      <p:bgPr>
        <a:solidFill>
          <a:schemeClr val="l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Разделитель «Перерыв»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l="-5793" r="-435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Разделитель «Физкультминутка»">
    <p:bg>
      <p:bgPr>
        <a:solidFill>
          <a:schemeClr val="accent6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Разделитель «Демонстрация работы»">
    <p:bg>
      <p:bgPr>
        <a:solidFill>
          <a:srgbClr val="C291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 l="-3199" t="3865" b="-6398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Сетка May 202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Повторение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2">
            <a:alphaModFix/>
          </a:blip>
          <a:srcRect t="1900" r="-8236" b="-1899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Повторение. Заголовок. Текст.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 rotWithShape="1">
          <a:blip r:embed="rId2">
            <a:alphaModFix/>
          </a:blip>
          <a:srcRect t="1900" r="-8236" b="-1899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Обсуждение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2">
            <a:alphaModFix/>
          </a:blip>
          <a:srcRect t="-2827" r="-33743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Работа на платформе. Заголовок. Текст.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6"/>
          <p:cNvPicPr preferRelativeResize="0"/>
          <p:nvPr/>
        </p:nvPicPr>
        <p:blipFill rotWithShape="1">
          <a:blip r:embed="rId2">
            <a:alphaModFix/>
          </a:blip>
          <a:srcRect t="-440" r="-17813" b="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Завершение урока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7"/>
          <p:cNvPicPr preferRelativeResize="0"/>
          <p:nvPr/>
        </p:nvPicPr>
        <p:blipFill rotWithShape="1">
          <a:blip r:embed="rId2">
            <a:alphaModFix/>
          </a:blip>
          <a:srcRect l="300" r="-30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Физкультминутка. Заголовок. Текст.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2">
            <a:alphaModFix/>
          </a:blip>
          <a:srcRect l="-28329" t="-7557" r="-21483" b="-714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Физкультминутка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2" name="Google Shape;192;p39"/>
          <p:cNvPicPr preferRelativeResize="0"/>
          <p:nvPr/>
        </p:nvPicPr>
        <p:blipFill rotWithShape="1">
          <a:blip r:embed="rId2">
            <a:alphaModFix/>
          </a:blip>
          <a:srcRect l="-5793" r="-435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Групповая работа"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0"/>
          <p:cNvPicPr preferRelativeResize="0"/>
          <p:nvPr/>
        </p:nvPicPr>
        <p:blipFill rotWithShape="1">
          <a:blip r:embed="rId2">
            <a:alphaModFix/>
          </a:blip>
          <a:srcRect l="-3857" t="-1646" r="-3289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Групповая работа. Заголовок. Текст."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sz="1200" b="0" i="0" u="none" strike="noStrike" cap="non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 rotWithShape="1">
          <a:blip r:embed="rId2">
            <a:alphaModFix/>
          </a:blip>
          <a:srcRect l="-3857" t="-1646" r="-3289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43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4"/>
          <p:cNvGrpSpPr/>
          <p:nvPr/>
        </p:nvGrpSpPr>
        <p:grpSpPr>
          <a:xfrm>
            <a:off x="3771367" y="419076"/>
            <a:ext cx="5477471" cy="4724446"/>
            <a:chOff x="3666592" y="419076"/>
            <a:chExt cx="5477471" cy="4724446"/>
          </a:xfrm>
        </p:grpSpPr>
        <p:sp>
          <p:nvSpPr>
            <p:cNvPr id="217" name="Google Shape;217;p44"/>
            <p:cNvSpPr/>
            <p:nvPr/>
          </p:nvSpPr>
          <p:spPr>
            <a:xfrm>
              <a:off x="4450015" y="419076"/>
              <a:ext cx="3131100" cy="3344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5206589" y="757403"/>
              <a:ext cx="1023000" cy="38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3666592" y="1839526"/>
              <a:ext cx="1450800" cy="503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5736663" y="1431322"/>
              <a:ext cx="3407400" cy="3712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44"/>
          <p:cNvSpPr/>
          <p:nvPr/>
        </p:nvSpPr>
        <p:spPr>
          <a:xfrm>
            <a:off x="491900" y="1622725"/>
            <a:ext cx="1988100" cy="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9C27B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/>
        </p:nvSpPr>
        <p:spPr>
          <a:xfrm>
            <a:off x="2480000" y="349600"/>
            <a:ext cx="42867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uk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НАЙБІЛЬША</a:t>
            </a:r>
            <a:endParaRPr sz="1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uk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МІЖНАРОДНА ШКОЛА ПРОГРАМУВАННЯ</a:t>
            </a:r>
            <a:endParaRPr sz="1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uk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ДІТЕЙ В УКРАЇНІ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9675" y="1308025"/>
            <a:ext cx="8284652" cy="3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975" y="374425"/>
            <a:ext cx="1828650" cy="7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 txBox="1"/>
          <p:nvPr/>
        </p:nvSpPr>
        <p:spPr>
          <a:xfrm>
            <a:off x="657325" y="2005825"/>
            <a:ext cx="4786800" cy="18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" sz="4100" dirty="0">
                <a:solidFill>
                  <a:srgbClr val="6ADA4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 PROJECT RELEASE</a:t>
            </a:r>
            <a:r>
              <a:rPr lang="uk" sz="4100" i="0" u="none" strike="noStrike" cap="none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5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-UA" sz="2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Кокошко  Юрій</a:t>
            </a:r>
            <a:endParaRPr sz="2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4"/>
          <p:cNvSpPr txBox="1"/>
          <p:nvPr/>
        </p:nvSpPr>
        <p:spPr>
          <a:xfrm>
            <a:off x="1111947" y="4554634"/>
            <a:ext cx="41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ctr" rtl="0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lang="uk" sz="1700" i="0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урс </a:t>
            </a:r>
            <a:r>
              <a:rPr lang="uk" sz="1900" i="0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r>
              <a:rPr lang="uk"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 Start</a:t>
            </a:r>
            <a:r>
              <a:rPr lang="uk" sz="1900" i="0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r>
              <a:rPr lang="uk" sz="1900" i="0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uk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рік</a:t>
            </a:r>
            <a:endParaRPr sz="1700" i="0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7518" y="2246674"/>
            <a:ext cx="3498483" cy="22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45"/>
          <p:cNvGrpSpPr/>
          <p:nvPr/>
        </p:nvGrpSpPr>
        <p:grpSpPr>
          <a:xfrm>
            <a:off x="3771367" y="419076"/>
            <a:ext cx="5477471" cy="4724446"/>
            <a:chOff x="3666592" y="419076"/>
            <a:chExt cx="5477471" cy="4724446"/>
          </a:xfrm>
        </p:grpSpPr>
        <p:sp>
          <p:nvSpPr>
            <p:cNvPr id="234" name="Google Shape;234;p45"/>
            <p:cNvSpPr/>
            <p:nvPr/>
          </p:nvSpPr>
          <p:spPr>
            <a:xfrm>
              <a:off x="4450015" y="419076"/>
              <a:ext cx="3131100" cy="3344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5206589" y="757403"/>
              <a:ext cx="1023000" cy="38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3666592" y="1839526"/>
              <a:ext cx="1450800" cy="503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5736663" y="1431322"/>
              <a:ext cx="3407400" cy="3712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45"/>
          <p:cNvSpPr/>
          <p:nvPr/>
        </p:nvSpPr>
        <p:spPr>
          <a:xfrm>
            <a:off x="491900" y="1622725"/>
            <a:ext cx="1988100" cy="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9C27B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75" y="374425"/>
            <a:ext cx="1828650" cy="7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/>
          <p:nvPr/>
        </p:nvSpPr>
        <p:spPr>
          <a:xfrm>
            <a:off x="1703574" y="-163407"/>
            <a:ext cx="4778100" cy="151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4100" b="1" dirty="0">
                <a:solidFill>
                  <a:srgbClr val="6ADA41"/>
                </a:solidFill>
                <a:latin typeface="Montserrat Black"/>
                <a:ea typeface="Montserrat"/>
                <a:cs typeface="Montserrat"/>
                <a:sym typeface="Montserrat Black"/>
              </a:rPr>
              <a:t>zombie shooting range </a:t>
            </a:r>
            <a:endParaRPr sz="2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238224" y="1512712"/>
            <a:ext cx="2930700" cy="35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ctr" rtl="0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Гра по типу </a:t>
            </a:r>
          </a:p>
          <a:p>
            <a:pPr marL="12700" marR="5080" lvl="0" indent="0" algn="ctr" rtl="0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-UA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Г</a:t>
            </a:r>
            <a:r>
              <a:rPr lang="uk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ри </a:t>
            </a:r>
            <a:r>
              <a:rPr lang="en-US" sz="3000" b="1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Shuter</a:t>
            </a:r>
            <a:r>
              <a:rPr lang="en-US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12700" marR="5080" lvl="0" indent="0" algn="ctr" rtl="0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-UA" sz="3000" b="1" i="0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Яку ми писали з додатковим</a:t>
            </a:r>
          </a:p>
          <a:p>
            <a:pPr marL="12700" marR="5080" lvl="0" indent="0" algn="ctr" rtl="0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-UA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функціоналом</a:t>
            </a:r>
            <a:endParaRPr sz="3000" b="1" i="0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5E56B3-A1B2-4B6E-9664-D62A8191C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530" y="825232"/>
            <a:ext cx="4036470" cy="4318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46"/>
          <p:cNvGrpSpPr/>
          <p:nvPr/>
        </p:nvGrpSpPr>
        <p:grpSpPr>
          <a:xfrm>
            <a:off x="3771367" y="419076"/>
            <a:ext cx="5477471" cy="4724446"/>
            <a:chOff x="3666592" y="419076"/>
            <a:chExt cx="5477471" cy="4724446"/>
          </a:xfrm>
        </p:grpSpPr>
        <p:sp>
          <p:nvSpPr>
            <p:cNvPr id="249" name="Google Shape;249;p46"/>
            <p:cNvSpPr/>
            <p:nvPr/>
          </p:nvSpPr>
          <p:spPr>
            <a:xfrm>
              <a:off x="4450015" y="419076"/>
              <a:ext cx="3131100" cy="3344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5206589" y="757403"/>
              <a:ext cx="1023000" cy="38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3666592" y="1839526"/>
              <a:ext cx="1450800" cy="503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5736663" y="1431322"/>
              <a:ext cx="3407400" cy="3712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46"/>
          <p:cNvSpPr/>
          <p:nvPr/>
        </p:nvSpPr>
        <p:spPr>
          <a:xfrm>
            <a:off x="491900" y="1622725"/>
            <a:ext cx="1988100" cy="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9C27B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75" y="374425"/>
            <a:ext cx="1828650" cy="7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4232114" y="4068"/>
            <a:ext cx="4204500" cy="78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12700" marR="5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uk" sz="4100" dirty="0">
                <a:solidFill>
                  <a:srgbClr val="6ADA4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Інші проект</a:t>
            </a:r>
            <a:r>
              <a:rPr lang="uk-UA" sz="4100" dirty="0">
                <a:solidFill>
                  <a:srgbClr val="6ADA4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</a:t>
            </a: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4" y="1035622"/>
            <a:ext cx="5848299" cy="26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0347" y="2409136"/>
            <a:ext cx="4327750" cy="27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7"/>
          <p:cNvSpPr txBox="1"/>
          <p:nvPr/>
        </p:nvSpPr>
        <p:spPr>
          <a:xfrm>
            <a:off x="360000" y="1047750"/>
            <a:ext cx="5885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uk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Демонстрація</a:t>
            </a:r>
            <a:endParaRPr sz="48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360000" y="320453"/>
            <a:ext cx="4026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Випускний. Python 2 </a:t>
            </a:r>
            <a:endParaRPr sz="1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9727B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52E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43</Words>
  <Application>Microsoft Office PowerPoint</Application>
  <PresentationFormat>Экран (16:9)</PresentationFormat>
  <Paragraphs>14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</vt:i4>
      </vt:variant>
    </vt:vector>
  </HeadingPairs>
  <TitlesOfParts>
    <vt:vector size="14" baseType="lpstr">
      <vt:lpstr>Montserrat Black</vt:lpstr>
      <vt:lpstr>Montserrat ExtraBold</vt:lpstr>
      <vt:lpstr>Montserrat SemiBold</vt:lpstr>
      <vt:lpstr>Arial</vt:lpstr>
      <vt:lpstr>Montserrat Medium</vt:lpstr>
      <vt:lpstr>Montserrat</vt:lpstr>
      <vt:lpstr>Verdana</vt:lpstr>
      <vt:lpstr>Playfair Display</vt:lpstr>
      <vt:lpstr>Simple Light</vt:lpstr>
      <vt:lpstr>Algoritmika (May 2021) 02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Юра</cp:lastModifiedBy>
  <cp:revision>3</cp:revision>
  <dcterms:modified xsi:type="dcterms:W3CDTF">2023-06-09T16:37:07Z</dcterms:modified>
</cp:coreProperties>
</file>